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1UXvPE5NW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3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019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39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029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046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sns\Desktop\clip_image004_thumb-14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189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https://www.youtube.com/watch?v=r1UXvPE5NWs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sns\Desktop\clip_image002-24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6309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</Words>
  <Application>Microsoft Office PowerPoint</Application>
  <PresentationFormat>On-screen Show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sns</dc:creator>
  <cp:lastModifiedBy>vanitha</cp:lastModifiedBy>
  <cp:revision>5</cp:revision>
  <dcterms:created xsi:type="dcterms:W3CDTF">2006-08-16T00:00:00Z</dcterms:created>
  <dcterms:modified xsi:type="dcterms:W3CDTF">2019-08-28T05:28:39Z</dcterms:modified>
</cp:coreProperties>
</file>